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444444"/>
    <a:srgbClr val="2D2F31"/>
    <a:srgbClr val="FFC39F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8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c - No Asynctask Download Is Not Responding">
            <a:hlinkClick r:id="" action="ppaction://media"/>
            <a:extLst>
              <a:ext uri="{FF2B5EF4-FFF2-40B4-BE49-F238E27FC236}">
                <a16:creationId xmlns:a16="http://schemas.microsoft.com/office/drawing/2014/main" id="{1097B0D7-2E6B-4BA2-883A-D37215147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18" y="1107692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1089</Words>
  <Application>Microsoft Office PowerPoint</Application>
  <PresentationFormat>On-screen Show (16:9)</PresentationFormat>
  <Paragraphs>115</Paragraphs>
  <Slides>24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Oswald Regular</vt:lpstr>
      <vt:lpstr>Quicksand</vt:lpstr>
      <vt:lpstr>Advent Pro Light</vt:lpstr>
      <vt:lpstr>Arial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65</cp:revision>
  <dcterms:modified xsi:type="dcterms:W3CDTF">2020-05-26T16:40:35Z</dcterms:modified>
</cp:coreProperties>
</file>